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
<Relationships xmlns="http://schemas.openxmlformats.org/package/2006/relationships">
<Relationship Id="rId3" Type="http://schemas.openxmlformats.org/package/2006/relationships/metadata/core-properties" Target="docProps/core.xml"/>
<Relationship Id="rId2" Type="http://schemas.openxmlformats.org/package/2006/relationships/metadata/thumbnail" Target="docProps/thumbnail.jpeg"/>
<Relationship Id="rId1" Type="http://schemas.openxmlformats.org/officeDocument/2006/relationships/officeDocument" Target="ppt/presentation.xml"/>
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
<Relationships xmlns="http://schemas.openxmlformats.org/package/2006/relationships">
			<Relationship Id="rId2" Type="http://schemas.openxmlformats.org/officeDocument/2006/relationships/viewProps" Target="viewProps.xml"/>
			<Relationship Id="rId3" Type="http://schemas.openxmlformats.org/officeDocument/2006/relationships/presProps" Target="presProps.xml"/>
			<Relationship Id="rId1" Type="http://schemas.openxmlformats.org/officeDocument/2006/relationships/slideMaster" Target="slideMasters/slideMaster1.xml"/>
			<Relationship Id="rId4" Type="http://schemas.openxmlformats.org/officeDocument/2006/relationships/tableStyles" Target="tableStyles.xml"/>
			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</file>

<file path=ppt/slideLayouts/_rels/slideLayout1.xml.rels><?xml version="1.0" encoding="UTF-8" standalone="yes"?>
<Relationships xmlns="http://schemas.openxmlformats.org/package/2006/relationships">
			<Relationship Id="rId1" Type="http://schemas.openxmlformats.org/officeDocument/2006/relationships/slideMaster" Target="../slideMasters/slideMaster1.xml"/>
			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			<Relationship Id="rId2" Type="http://schemas.openxmlformats.org/officeDocument/2006/relationships/theme" 
				Target="../theme/theme1.xml"/>
			<Relationship Id="rId1" Type="http://schemas.openxmlformats.org/officeDocument/2006/relationships/slideLayout" 
				Target="../slideLayouts/slideLayout1.xml"/>
			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
			</Relationships>

</file>

<file path=ppt/slides/_rels/slide1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
			</Relationships>

</file>

<file path=ppt/slides/_rels/slide1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
			</Relationships>

</file>

<file path=ppt/slides/_rels/slide1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
			</Relationships>

</file>

<file path=ppt/slides/_rels/slide1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
			</Relationships>

</file>

<file path=ppt/slides/_rels/slide1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
			</Relationships>

</file>

<file path=ppt/slides/_rels/slide1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
			</Relationships>

</file>

<file path=ppt/slides/_rels/slide1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
			</Relationships>

</file>

<file path=ppt/slides/_rels/slide1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
			</Relationships>

</file>

<file path=ppt/slides/_rels/slide1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
			</Relationships>

</file>

<file path=ppt/slides/_rels/slide1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
			</Relationships>

</file>

<file path=ppt/slides/_rels/slide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
			</Relationships>

</file>

<file path=ppt/slides/_rels/slide20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
			</Relationships>

</file>

<file path=ppt/slides/_rels/slide21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
			</Relationships>

</file>

<file path=ppt/slides/_rels/slide22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
			</Relationships>

</file>

<file path=ppt/slides/_rels/slide2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
			</Relationships>

</file>

<file path=ppt/slides/_rels/slide3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
			</Relationships>

</file>

<file path=ppt/slides/_rels/slide4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
			</Relationships>

</file>

<file path=ppt/slides/_rels/slide5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
			</Relationships>

</file>

<file path=ppt/slides/_rels/slide6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
			</Relationships>

</file>

<file path=ppt/slides/_rels/slide7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
			</Relationships>

</file>

<file path=ppt/slides/_rels/slide8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
			</Relationships>

</file>

<file path=ppt/slides/_rels/slide9.xml.rels><?xml version="1.0" encoding="UTF-8" standalone="yes"?>
<Relationships xmlns="http://schemas.openxmlformats.org/package/2006/relationships">
			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
			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user</cp:lastModifiedBy>
  <cp:revision>1</cp:revision>
</cp:coreProperties>
</file>